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3/14/2020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837050862"/>
              </p:ext>
            </p:extLst>
          </p:nvPr>
        </p:nvGraphicFramePr>
        <p:xfrm>
          <a:off x="180474" y="223710"/>
          <a:ext cx="7025777" cy="319634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Spoiled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the port, palms touching the inside edges of the port. PCC muzzle touching inside edge.</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muzzle resting on inside edge.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ED21728-1B94-4FCD-8800-44DB0E934B42}"/>
              </a:ext>
            </a:extLst>
          </p:cNvPr>
          <p:cNvPicPr>
            <a:picLocks noChangeAspect="1"/>
          </p:cNvPicPr>
          <p:nvPr/>
        </p:nvPicPr>
        <p:blipFill>
          <a:blip r:embed="rId5"/>
          <a:stretch>
            <a:fillRect/>
          </a:stretch>
        </p:blipFill>
        <p:spPr>
          <a:xfrm>
            <a:off x="180474" y="3791543"/>
            <a:ext cx="7025777" cy="353972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Spoiled</a:t>
            </a:r>
          </a:p>
          <a:p>
            <a:pPr algn="ctr"/>
            <a:r>
              <a:rPr lang="en-US" b="1" dirty="0"/>
              <a:t>Written Stage Briefing</a:t>
            </a:r>
          </a:p>
          <a:p>
            <a:r>
              <a:rPr lang="en-US" dirty="0"/>
              <a:t>Spoiled is a 32 round, 160 point, Comstock field course. There are fourteen USPSA targets and four Colt poppers. The best two hits on paper will score, and steel must fall to score. The start signal is audible.</a:t>
            </a:r>
          </a:p>
          <a:p>
            <a:endParaRPr lang="en-US" dirty="0"/>
          </a:p>
          <a:p>
            <a:r>
              <a:rPr lang="en-US" dirty="0"/>
              <a:t>Handgun start position is near the port with palms of both hands touching the inside edge of the port. Handgun is loaded and holstered.</a:t>
            </a:r>
          </a:p>
          <a:p>
            <a:endParaRPr lang="en-US" dirty="0"/>
          </a:p>
          <a:p>
            <a:r>
              <a:rPr lang="en-US" dirty="0"/>
              <a:t>PCC start position is near the port with muzzle touching inside edge of port. Loaded carbine is held with both hands, shouldered,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1494</TotalTime>
  <Words>205</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2020-03-14T16:04:11Z</dcterms:modified>
  <cp:category>Shooting</cp:category>
</cp:coreProperties>
</file>

<file path=docProps/thumbnail.jpeg>
</file>